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1A53510-F191-4670-A5DF-D1AF3CB157EC}" type="datetimeFigureOut">
              <a:rPr lang="en-US" smtClean="0"/>
              <a:t>6/30/2016</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C78416E-37FE-4095-AEBE-EDD2722588D6}"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8416E-37FE-4095-AEBE-EDD2722588D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C78416E-37FE-4095-AEBE-EDD2722588D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8416E-37FE-4095-AEBE-EDD2722588D6}"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1A53510-F191-4670-A5DF-D1AF3CB157EC}" type="datetimeFigureOut">
              <a:rPr lang="en-US" smtClean="0"/>
              <a:t>6/30/2016</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C78416E-37FE-4095-AEBE-EDD2722588D6}"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78416E-37FE-4095-AEBE-EDD2722588D6}"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78416E-37FE-4095-AEBE-EDD2722588D6}"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78416E-37FE-4095-AEBE-EDD2722588D6}"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78416E-37FE-4095-AEBE-EDD2722588D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C78416E-37FE-4095-AEBE-EDD2722588D6}"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53510-F191-4670-A5DF-D1AF3CB157EC}" type="datetimeFigureOut">
              <a:rPr lang="en-US" smtClean="0"/>
              <a:t>6/30/2016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78416E-37FE-4095-AEBE-EDD2722588D6}"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1A53510-F191-4670-A5DF-D1AF3CB157EC}" type="datetimeFigureOut">
              <a:rPr lang="en-US" smtClean="0"/>
              <a:t>6/30/2016</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C78416E-37FE-4095-AEBE-EDD2722588D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US" sz="1600" dirty="0" smtClean="0"/>
              <a:t>Current Tracking Methods:</a:t>
            </a:r>
          </a:p>
          <a:p>
            <a:pPr marL="0" indent="0">
              <a:buNone/>
            </a:pPr>
            <a:endParaRPr lang="en-US" sz="1600" dirty="0" smtClean="0"/>
          </a:p>
          <a:p>
            <a:r>
              <a:rPr lang="en-US" sz="1600" dirty="0" smtClean="0"/>
              <a:t>New Referral Form for IPS &amp; SOAR – Tool for CABHI providers to utilize when working with consumers.  Will continue conversation on how to implement beyond the project.</a:t>
            </a:r>
          </a:p>
          <a:p>
            <a:endParaRPr lang="en-US" sz="1600" dirty="0" smtClean="0"/>
          </a:p>
          <a:p>
            <a:r>
              <a:rPr lang="en-US" sz="1600" dirty="0" smtClean="0"/>
              <a:t>SOAR applications are tracked through OAT (Online Application Tracking) - SOAR trained case managers are able to enter and track data about and outcomes of their SSA disability applications.</a:t>
            </a:r>
          </a:p>
          <a:p>
            <a:endParaRPr lang="en-US" sz="1600" dirty="0" smtClean="0"/>
          </a:p>
          <a:p>
            <a:r>
              <a:rPr lang="en-US" sz="1600" dirty="0" smtClean="0"/>
              <a:t>IPS is tracked within the Division of Mental Health (DMH) through the DMH </a:t>
            </a:r>
            <a:r>
              <a:rPr lang="en-US" sz="1600" dirty="0"/>
              <a:t>IPS EBSE Web-based Data </a:t>
            </a:r>
            <a:r>
              <a:rPr lang="en-US" sz="1600" dirty="0" smtClean="0"/>
              <a:t>System. </a:t>
            </a:r>
            <a:r>
              <a:rPr lang="en-US" sz="1600" dirty="0"/>
              <a:t>The purpose of the IPS Web-based system is to create a centrally located area that allows for cross-examination of data sources.  This system facilitates users and administrators to one area for uploading data sources that pertain to the IPS program in the Division of Mental Health.  It also allows for a central repository of the IPS data sources to be integrated into the DMH MIS data system</a:t>
            </a:r>
            <a:r>
              <a:rPr lang="en-US" sz="1600" dirty="0" smtClean="0"/>
              <a:t>.</a:t>
            </a:r>
          </a:p>
          <a:p>
            <a:endParaRPr lang="en-US" sz="1600" dirty="0"/>
          </a:p>
          <a:p>
            <a:pPr marL="0" indent="0">
              <a:buNone/>
            </a:pPr>
            <a:endParaRPr lang="en-US" sz="1600" dirty="0"/>
          </a:p>
        </p:txBody>
      </p:sp>
      <p:sp>
        <p:nvSpPr>
          <p:cNvPr id="2" name="Title 1"/>
          <p:cNvSpPr>
            <a:spLocks noGrp="1"/>
          </p:cNvSpPr>
          <p:nvPr>
            <p:ph type="title"/>
          </p:nvPr>
        </p:nvSpPr>
        <p:spPr/>
        <p:txBody>
          <a:bodyPr>
            <a:normAutofit/>
          </a:bodyPr>
          <a:lstStyle/>
          <a:p>
            <a:r>
              <a:rPr lang="en-US" dirty="0" smtClean="0"/>
              <a:t>Illinois CABHI-States-Enhancement</a:t>
            </a:r>
            <a:endParaRPr lang="en-US" dirty="0"/>
          </a:p>
        </p:txBody>
      </p:sp>
    </p:spTree>
    <p:extLst>
      <p:ext uri="{BB962C8B-B14F-4D97-AF65-F5344CB8AC3E}">
        <p14:creationId xmlns:p14="http://schemas.microsoft.com/office/powerpoint/2010/main" val="3233113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US" sz="1600" dirty="0" smtClean="0"/>
              <a:t>Process:</a:t>
            </a:r>
          </a:p>
          <a:p>
            <a:r>
              <a:rPr lang="en-US" sz="1600" dirty="0" smtClean="0"/>
              <a:t>Initial discussion surrounding structure of implementation</a:t>
            </a:r>
          </a:p>
          <a:p>
            <a:pPr lvl="1"/>
            <a:r>
              <a:rPr lang="en-US" sz="1400" dirty="0" smtClean="0"/>
              <a:t>Providers contract with the Division of Rehabilitation Services (DRS) for IPS.  There is no opportunity for expansion from current list of providers i.e. need to work within the existing system.</a:t>
            </a:r>
          </a:p>
          <a:p>
            <a:pPr lvl="1"/>
            <a:r>
              <a:rPr lang="en-US" sz="1400" dirty="0" smtClean="0"/>
              <a:t>What collaborations need to happen? How to present pilot to IPS providers?  How to negotiate the role of SOAR within the IPS teams?  </a:t>
            </a:r>
          </a:p>
          <a:p>
            <a:pPr lvl="1"/>
            <a:r>
              <a:rPr lang="en-US" sz="1400" dirty="0" smtClean="0"/>
              <a:t>Does it make more sense due to the limited time left in the project to focus on IPS providers and potentially training in house for SOAR?</a:t>
            </a:r>
          </a:p>
          <a:p>
            <a:pPr lvl="1"/>
            <a:r>
              <a:rPr lang="en-US" sz="1400" dirty="0" smtClean="0"/>
              <a:t>The Division of Mental Health received a SAMHSA Supported Employment Program grant.  Hired an individual responsible for </a:t>
            </a:r>
            <a:r>
              <a:rPr lang="en-US" sz="1400" dirty="0"/>
              <a:t>the DMH IPS EBSE Web-based Data </a:t>
            </a:r>
            <a:r>
              <a:rPr lang="en-US" sz="1400" dirty="0" smtClean="0"/>
              <a:t>System i.e. potential opportunity to add additional data collection items.</a:t>
            </a:r>
          </a:p>
          <a:p>
            <a:pPr lvl="1"/>
            <a:r>
              <a:rPr lang="en-US" sz="1400" dirty="0" smtClean="0"/>
              <a:t>Think about CABHI providers (already providing SOAR) utilizing the core principles of IPS as a stepping stone.</a:t>
            </a:r>
          </a:p>
          <a:p>
            <a:pPr lvl="1"/>
            <a:endParaRPr lang="en-US" sz="1200" dirty="0" smtClean="0"/>
          </a:p>
          <a:p>
            <a:r>
              <a:rPr lang="en-US" sz="1600" dirty="0" smtClean="0"/>
              <a:t>What steps need to be taken:  </a:t>
            </a:r>
          </a:p>
          <a:p>
            <a:pPr marL="0" indent="0">
              <a:buNone/>
            </a:pPr>
            <a:r>
              <a:rPr lang="en-US" sz="1600" dirty="0"/>
              <a:t>	</a:t>
            </a:r>
            <a:r>
              <a:rPr lang="en-US" sz="1600" dirty="0" smtClean="0"/>
              <a:t>1) Look at IPS funded providers statewide cross reference with SOAR 	    trained individuals/agencies  </a:t>
            </a:r>
          </a:p>
          <a:p>
            <a:pPr marL="0" indent="0">
              <a:buNone/>
            </a:pPr>
            <a:r>
              <a:rPr lang="en-US" sz="1600" dirty="0"/>
              <a:t>	</a:t>
            </a:r>
            <a:r>
              <a:rPr lang="en-US" sz="1600" dirty="0" smtClean="0"/>
              <a:t>2) Pick 2 IPS funded providers that have good fidelity</a:t>
            </a:r>
          </a:p>
          <a:p>
            <a:pPr marL="0" indent="0">
              <a:buNone/>
            </a:pPr>
            <a:r>
              <a:rPr lang="en-US" sz="1600" dirty="0"/>
              <a:t>	</a:t>
            </a:r>
            <a:r>
              <a:rPr lang="en-US" sz="1600" dirty="0" smtClean="0"/>
              <a:t>3) Set up meetings with providers to pitch integration</a:t>
            </a:r>
          </a:p>
          <a:p>
            <a:pPr marL="0" indent="0">
              <a:buNone/>
            </a:pPr>
            <a:r>
              <a:rPr lang="en-US" sz="1600" dirty="0"/>
              <a:t>	</a:t>
            </a:r>
            <a:r>
              <a:rPr lang="en-US" sz="1600" dirty="0" smtClean="0"/>
              <a:t>4) Cross-systems trainings</a:t>
            </a:r>
          </a:p>
          <a:p>
            <a:pPr marL="0" indent="0">
              <a:buNone/>
            </a:pPr>
            <a:endParaRPr lang="en-US" sz="1600" dirty="0"/>
          </a:p>
        </p:txBody>
      </p:sp>
      <p:sp>
        <p:nvSpPr>
          <p:cNvPr id="2" name="Title 1"/>
          <p:cNvSpPr>
            <a:spLocks noGrp="1"/>
          </p:cNvSpPr>
          <p:nvPr>
            <p:ph type="title"/>
          </p:nvPr>
        </p:nvSpPr>
        <p:spPr/>
        <p:txBody>
          <a:bodyPr>
            <a:normAutofit/>
          </a:bodyPr>
          <a:lstStyle/>
          <a:p>
            <a:r>
              <a:rPr lang="en-US" dirty="0" smtClean="0"/>
              <a:t>Illinois CABHI-States-Enhancement</a:t>
            </a:r>
            <a:endParaRPr lang="en-US" dirty="0"/>
          </a:p>
        </p:txBody>
      </p:sp>
    </p:spTree>
    <p:extLst>
      <p:ext uri="{BB962C8B-B14F-4D97-AF65-F5344CB8AC3E}">
        <p14:creationId xmlns:p14="http://schemas.microsoft.com/office/powerpoint/2010/main" val="4003567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82</TotalTime>
  <Words>272</Words>
  <Application>Microsoft Office PowerPoint</Application>
  <PresentationFormat>On-screen Show (4:3)</PresentationFormat>
  <Paragraphs>22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Franklin Gothic Medium</vt:lpstr>
      <vt:lpstr>Wingdings</vt:lpstr>
      <vt:lpstr>Wingdings 2</vt:lpstr>
      <vt:lpstr>Grid</vt:lpstr>
      <vt:lpstr>Illinois CABHI-States-Enhancement</vt:lpstr>
      <vt:lpstr>Illinois CABHI-States-Enhancement</vt:lpstr>
    </vt:vector>
  </TitlesOfParts>
  <Company>State of Illinois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Cohen, Lisa</dc:creator>
  <cp:lastModifiedBy>Jen Elder</cp:lastModifiedBy>
  <cp:revision>11</cp:revision>
  <dcterms:created xsi:type="dcterms:W3CDTF">2016-06-02T20:14:25Z</dcterms:created>
  <dcterms:modified xsi:type="dcterms:W3CDTF">2016-06-30T15:08:52Z</dcterms:modified>
</cp:coreProperties>
</file>